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57" r:id="rId4"/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3E976-0BDC-472A-5E56-08B058706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7D40D-34A1-3B61-22F9-7CCCB9F4F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99A14-40C9-1CAE-BDDE-64DA6C0AF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A8E72-F72A-E592-9035-EB14A6FE6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03A72-13D9-13AF-09B4-54250BF55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971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7BF52-27CD-DE30-F253-B9710EA87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674F9-52C0-A2A9-270F-01EBA9DC9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C8ECA-6FE7-0A03-0CE8-0ED7E05CE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67C16-5CC7-4856-05A8-AFE172D75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77877-E6C5-8B79-C498-377ECBA49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037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885AD7-3327-20B6-C0FF-41BE3C6895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15804D-5E85-DA29-62A2-504B8450AB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DC540-6A06-F5F3-EC15-AB2DBED70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8D200-74FB-6E63-2125-622FB9411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13351-CFFA-00BE-FD7E-F28471702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866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539B-AE80-8958-9D1E-A7345319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F0316-7FA6-F80C-6EED-7345350D6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43014-CC2A-238D-D908-A609248C4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BB9CF-9CE3-8FF6-C4F2-2E5AADAE0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36DB4-F830-EC24-EC3E-0E56F47D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13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E91A5-0F75-861A-AC46-A4CA1607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66B652-7CFA-49A6-245E-DEBA25BCA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CE08D-5AE8-8D38-21E0-95595406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853C2-3D5C-E178-1FE5-A663B8525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465B2-78E7-AFEA-EA09-8F783534B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818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67F0A-F916-39D8-2810-6DDD8EF78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83F3F-B9A6-42A6-EEAF-66220162EE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F130B-4F74-8523-C772-C380D4EB94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B767C1-92A7-090E-2450-C3DDE91C3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813B20-AA5D-6A9B-FD45-801126C5E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0B4FF-8F5F-744A-F103-4E004DB9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832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B9B94-9723-8A2C-2369-22117BB90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9A9D81-0ADA-A5C6-20C0-25826A65C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EA9C71-6904-4F16-F8EF-384C7B49B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0BC98-69AA-B24E-42D3-1692AA1BC5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C0D87F-8E8D-8E0E-8FB3-CD2B288EEB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D93F68-2C64-52CF-CEE7-547D34937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07E3FC-8F87-CA16-0435-6E2366485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04BBFD-A8C4-C2FB-AEF1-2AC83FE77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99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C5E42-A8E4-3ADD-8F1B-B7C8179C3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9A9231-0595-8CF2-4417-E2392CB2C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302E40-EE72-6928-DF37-CB45FE6B7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53EB21-CA03-7230-BDE2-0BD0DFE9E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12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28D83C-40C2-F7CC-071A-2CB566188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C59F55-AA43-4DA5-5B2A-4197ADBA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8C262-CE6D-A6F7-12B9-A1D33D6B7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763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792F0-A3EB-5DBC-7D6D-1FD8DBA5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CDB86-C021-63EA-6D36-CCFB4BF68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E3AFE-B644-92F9-F14C-1833191D6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2C18A3-7F49-E501-AEB3-52CBB9D9F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C9BCA-D4BE-1354-CE69-32AD74872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F8019-44A1-C448-A52D-DDC484F0B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721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3D4D9-2AD9-84BC-1D34-30433F7C3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38A86-C943-2447-3981-BA4202CCE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DBE64-2BA8-2D54-80AD-12BF973D17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509BF5-F216-E931-6DC5-BE1405ADE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E63EF-1982-E8C9-5988-1A0C565A4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0F437-ABED-A758-25A7-C737CAFD9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868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DF704A-E3A3-8D8C-E9EC-B46178C1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482B2-87CB-3256-5B32-8948EF2E6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6CFCE-9248-B3F8-FA05-0FAF1CBD68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04C20-78AB-43A3-ADFA-7F1809782DC3}" type="datetimeFigureOut">
              <a:rPr lang="en-IN" smtClean="0"/>
              <a:t>13-11-2024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25855-D134-87DE-BCFD-055311429B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3E87A-EFE7-110B-FEF4-66D96238D5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63F3C-EE99-408E-B2A1-558815CC07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7198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F4B56-91E7-1481-9286-DA45F2A4F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AB2C42-144D-450B-6928-9D2BE60854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4424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FE7B8-753F-C165-EFBB-C77AEE8FF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D246F-8C26-31F4-4240-4D94FAE8A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B0180-E6C2-52FA-4AB7-3D68461C8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80"/>
            <a:ext cx="12192000" cy="683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150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C068F-8D93-F6F0-C40D-3AB796338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E7308-4E10-5AA9-E953-9D01D399C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8EFADF-481E-3A85-7364-A2ED06125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7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B67ED-D3A4-5DC9-A086-50C624722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D75C5D-2401-F4D8-777B-F7DDB932D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49201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C2368-FF68-4082-6130-88F882B29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8E9CA-D2BF-2DB2-A231-BA2B8BDA8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696AC3-F9E3-ACB1-77B2-0C0E59905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1"/>
            <a:ext cx="12192000" cy="684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9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2B961-1FFE-CE00-BC19-F34960EE52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6C12E-7D36-12F9-5BF1-E185EAFB5D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72F9BEF-3B62-C532-ADA6-8D7039138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7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BA77-689F-D5C5-3B2C-B4398C99C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F0D80-4621-A976-AAAF-97F321671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CDF04E-0650-2347-C110-47990CED4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34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5220-9AEE-435E-CD66-B993FDF8F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5DA6E-B53A-55A3-5934-A7F873715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A1529-4034-715D-FC34-2215AD8DB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6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611AE-4103-E0F7-7B67-2C5AF90A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2A1D5-3F25-B6F6-E258-FE0A4B3E3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EE8E37-FF3D-6812-0DA7-372A3C234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92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32F55-3BA4-0127-6FB0-8A992FB0E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129A8-7BF6-89FA-1613-04FD77336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39A5DD-6430-08D7-2E13-0AC057D77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43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12C92-CC34-C25F-B286-8E66D44FA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79E66-C844-657F-4055-16BF9589F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4EC9D9-C724-493B-EB07-5A8F5DC05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558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thruBlk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Harmanpreet Singh</dc:creator>
  <cp:lastModifiedBy>Harmanpreet Singh</cp:lastModifiedBy>
  <cp:revision>2</cp:revision>
  <dcterms:created xsi:type="dcterms:W3CDTF">2024-11-13T13:03:59Z</dcterms:created>
  <dcterms:modified xsi:type="dcterms:W3CDTF">2024-11-13T14:15:41Z</dcterms:modified>
</cp:coreProperties>
</file>

<file path=docProps/thumbnail.jpeg>
</file>